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3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4B49-C106-48D8-AC5F-508E958307F2}" type="datetimeFigureOut">
              <a:rPr lang="zh-CN" altLang="en-US" smtClean="0"/>
              <a:t>2018/1/7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7B1D9-AEFE-4679-A170-3B096EEA92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7224" y="1285860"/>
            <a:ext cx="7286676" cy="1200329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华文彩云" pitchFamily="2" charset="-122"/>
                <a:ea typeface="华文彩云" pitchFamily="2" charset="-122"/>
              </a:rPr>
              <a:t>安全在你我心中</a:t>
            </a:r>
            <a:endParaRPr lang="zh-CN" altLang="en-US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华文彩云" pitchFamily="2" charset="-122"/>
              <a:ea typeface="华文彩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71604" y="3214686"/>
            <a:ext cx="5843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学生危机干预心理讲座</a:t>
            </a:r>
            <a:endParaRPr lang="zh-CN" alt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507207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主讲：于国英</a:t>
            </a:r>
            <a:endParaRPr lang="zh-CN" altLang="en-US" sz="3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12003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</Words>
  <Application>Microsoft Office PowerPoint</Application>
  <PresentationFormat>全屏显示(4:3)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</vt:lpstr>
      <vt:lpstr>幻灯片 1</vt:lpstr>
      <vt:lpstr>幻灯片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</dc:creator>
  <cp:lastModifiedBy>yu</cp:lastModifiedBy>
  <cp:revision>2</cp:revision>
  <dcterms:created xsi:type="dcterms:W3CDTF">2018-01-07T05:14:51Z</dcterms:created>
  <dcterms:modified xsi:type="dcterms:W3CDTF">2018-01-07T05:27:01Z</dcterms:modified>
</cp:coreProperties>
</file>